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4E28B-92B7-4DCD-BDBF-4876D27200B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93245-48AC-48F3-AFE6-6EB015EF649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B03F6-1869-4EF2-B0BF-2D1B194CFE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55F6A1-A2D7-49E9-9A6C-21763588C76A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05E6C-63DB-40E5-8C25-6E55200E5C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5AC84-78A1-49C3-83B0-7AF4679CC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DEC14A-E420-4457-BDF2-4A24ABC27840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036845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DDDE-94FF-40E9-A9FA-354060D9813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B9E8E-89B8-496C-A144-4C6C3F863ED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B4FCF-5B7C-4EE7-BA22-EB8E9F7BF0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CE7973-B940-4EC1-B4C8-6BAE576AF832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BEE5-BF66-4F6C-B969-AE04C3427F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01038-5EC6-49CC-A680-A1CE52739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9574AE-A06F-4299-A948-6C94C04EA721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2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3E71D-70FD-4BA1-A010-A0B7063D85C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B801B-5C28-46BD-AB68-4E7BFE15B74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EAC3C-2CEB-49DF-9A78-29511174F0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F4E64E-77A8-413B-A393-78CBACAFF8BE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51CE5-9D4C-4BD6-8560-F440ECB301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78402-09D8-4A84-AA01-ACBCCDF958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F7FD26-B6AD-460C-AFAB-E13A94285EDD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914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89006-A1A2-4D48-9BFB-27AAA078971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259C0-219D-4850-95EC-719FC86FCFF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DD5B7-56D3-4AAA-9622-F8E8399F3A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ABC578-F534-4FA2-9DDD-118C58316523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CEFA9-3386-47B7-B220-C35B03000F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1CCAB-79BF-4BE7-B7B3-397A55789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48ADFA-799C-472F-8EE3-2F02DF1F1D38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687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3F66F-B672-4916-8B43-ACE092EEF7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3A6CC-8574-49C7-A9B8-240A2C5C3E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0AB39-93AE-4994-A327-316955AED53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EC9939-1D0A-44A0-AADF-E7CA422655FA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55CF8-209F-4162-BB99-192D5EDE05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B54BC-4E68-46FB-B0B3-4AB5F4C9EE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88C9C4-9A15-4B10-93AE-0E8ACA2351C5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01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FFED-E4A3-4CE4-BDEA-00BC19D4D9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242B2-9B92-485D-87AC-E8FC5F7EBFC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565B8-6C06-45A0-B5E2-365480322B4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F4A9C-5533-4A08-BD02-E389D33D2A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26F121-A7C3-4D3A-B252-8A56E7997DE7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4BB63-79C9-42F5-B0DD-88626E4959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1D856-97EB-4B39-B6E5-77C273B4F9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2EDC11-494A-45B6-8220-B0254EF3C82E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497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8E831-A7A0-45E1-A587-7E179F34A3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7C7A5-6174-437D-A5EC-5281934365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9CD6A-BC65-4A22-85FE-8A92D537058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6D9769-016A-4B87-9A7E-11E0D21EEF2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B81B4E-E94E-4A47-AFF2-C1E7CAC9617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429EE-1EC1-4A4C-88C1-D88EB5211C6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966981-877D-4F70-9500-D1E9BB191D03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2BAE7A-097E-4820-9222-49FDC33A7A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B95227-7F3F-497A-AF9C-A731B424BE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A9BEB6-062B-44E6-94FA-C5A001F2B985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489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BA9B-7E35-4F45-9015-A07703B8DDF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B53565-69F3-4CD8-A5C7-1825D869F3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0BBB1B-4BF3-48D8-8897-37FE28ACB6EF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276F6-E67D-43BB-B446-11E90067A7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48B6D-4712-4734-819A-48F8DAC917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72BDF9-859A-4A3C-B6CF-B4D80C58D25D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284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11B4EF-1886-4DD8-A887-286B092FBF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3F66D4-61C6-491A-A415-9FAD84AE1B04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C22C48-B551-4FF3-8DEB-ABD8E1A164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CE8F5-8FB3-43BA-ACF7-A559AFAD9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7EB61F-EB34-411A-B13B-02EFC002585E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50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B22C6-A940-42C7-9D01-00C1D7410A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0285-2E81-4EA1-9367-2F994CB8EE9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9672D-81F0-44CC-984A-D01332A34D7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F38D6-8B98-4860-8500-757E0E889E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C16C0E-F32C-41A7-90BC-A79781D85D49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28D46-03EA-4A9C-BCB1-DF555182BD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2D1F1-7C92-4761-B4B8-27AE00E734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5620F5-1532-424C-8C4B-B06CBC5EDB77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649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D869-8E42-4BAB-926D-CF33AF50D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048C9C-F16C-4917-9E5D-3E977D74E77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IE" sz="3200"/>
            </a:lvl1pPr>
          </a:lstStyle>
          <a:p>
            <a:pPr lvl="0"/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91682-F39C-4738-991B-D263EAF50F7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F02D1-76CC-4ED1-B463-6C27C69915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700AFF-4A6D-4760-B733-C2FD75E031F3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6BBDA-2A13-4A13-A3B9-AFB53DC560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EEC65-85CC-418D-B9D2-DF8229E018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FA689C-CE81-438F-BB26-CDA3348BE3C4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75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BE398D-E971-410C-9825-0A33AD0BF8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ED0C0-7318-41AB-B6D6-AA2E1D61FE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52BD5-D768-4A94-815C-3F01E8BB1D7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BD5E99C-7F2E-41DF-BA49-7B5CE00FC285}" type="datetime1">
              <a:rPr lang="en-IE"/>
              <a:pPr lvl="0"/>
              <a:t>02/08/2018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27DEB-1B5B-4E9E-AA51-E9DA261F904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2421A-CCC6-4471-A94B-CE2DBA3B705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488C124-05CD-4591-904F-828278D03F55}" type="slidenum"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CD561050-05C7-4E38-B569-8089C65C75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39"/>
          <a:stretch>
            <a:fillRect/>
          </a:stretch>
        </p:blipFill>
        <p:spPr>
          <a:xfrm>
            <a:off x="0" y="-32808"/>
            <a:ext cx="12191996" cy="664205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id="{C8996667-AECD-493A-AC33-EA520C9D6D9F}"/>
              </a:ext>
            </a:extLst>
          </p:cNvPr>
          <p:cNvSpPr txBox="1"/>
          <p:nvPr/>
        </p:nvSpPr>
        <p:spPr>
          <a:xfrm>
            <a:off x="477079" y="212031"/>
            <a:ext cx="1123783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3600" b="0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IRISH INT. 12 ft. DINGHY &amp; D.B.S.C. 12 ft. CHAMPIONSHIPS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F4D050C0-9454-4ED7-ABBF-C5A679DB9F66}"/>
              </a:ext>
            </a:extLst>
          </p:cNvPr>
          <p:cNvSpPr txBox="1"/>
          <p:nvPr/>
        </p:nvSpPr>
        <p:spPr>
          <a:xfrm>
            <a:off x="7686263" y="963814"/>
            <a:ext cx="4214195" cy="18466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18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Royal </a:t>
            </a:r>
            <a:r>
              <a:rPr lang="en-IE" sz="18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St.George</a:t>
            </a:r>
            <a:r>
              <a:rPr lang="en-IE" sz="18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Yacht Club, Dun Laoghaire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3600" dirty="0">
                <a:solidFill>
                  <a:srgbClr val="FF0000"/>
                </a:solidFill>
                <a:latin typeface="Calibri"/>
              </a:rPr>
              <a:t>26</a:t>
            </a:r>
            <a:r>
              <a:rPr lang="en-IE" sz="36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August 2018.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20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For more information contact: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20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Vincent Delany at 086 857 5374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20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or Sailing@RSGYC.ie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4</cp:revision>
  <cp:lastPrinted>2017-08-21T08:39:29Z</cp:lastPrinted>
  <dcterms:created xsi:type="dcterms:W3CDTF">2017-08-21T08:29:13Z</dcterms:created>
  <dcterms:modified xsi:type="dcterms:W3CDTF">2018-08-02T17:28:29Z</dcterms:modified>
</cp:coreProperties>
</file>